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5" r:id="rId2"/>
  </p:sldIdLst>
  <p:sldSz cx="10691813" cy="7562850"/>
  <p:notesSz cx="9144000" cy="6858000"/>
  <p:defaultTextStyle>
    <a:defPPr>
      <a:defRPr lang="en-US"/>
    </a:defPPr>
    <a:lvl1pPr marL="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94" autoAdjust="0"/>
    <p:restoredTop sz="94665"/>
  </p:normalViewPr>
  <p:slideViewPr>
    <p:cSldViewPr snapToGrid="0">
      <p:cViewPr varScale="1">
        <p:scale>
          <a:sx n="112" d="100"/>
          <a:sy n="112" d="100"/>
        </p:scale>
        <p:origin x="20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717"/>
            <a:ext cx="9088041" cy="2632992"/>
          </a:xfrm>
        </p:spPr>
        <p:txBody>
          <a:bodyPr anchor="b"/>
          <a:lstStyle>
            <a:lvl1pPr algn="ctr"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2247"/>
            <a:ext cx="8018860" cy="1825938"/>
          </a:xfrm>
        </p:spPr>
        <p:txBody>
          <a:bodyPr/>
          <a:lstStyle>
            <a:lvl1pPr marL="0" indent="0" algn="ctr">
              <a:buNone/>
              <a:defRPr sz="2647"/>
            </a:lvl1pPr>
            <a:lvl2pPr marL="504200" indent="0" algn="ctr">
              <a:buNone/>
              <a:defRPr sz="2206"/>
            </a:lvl2pPr>
            <a:lvl3pPr marL="1008400" indent="0" algn="ctr">
              <a:buNone/>
              <a:defRPr sz="1985"/>
            </a:lvl3pPr>
            <a:lvl4pPr marL="1512600" indent="0" algn="ctr">
              <a:buNone/>
              <a:defRPr sz="1764"/>
            </a:lvl4pPr>
            <a:lvl5pPr marL="2016801" indent="0" algn="ctr">
              <a:buNone/>
              <a:defRPr sz="1764"/>
            </a:lvl5pPr>
            <a:lvl6pPr marL="2521001" indent="0" algn="ctr">
              <a:buNone/>
              <a:defRPr sz="1764"/>
            </a:lvl6pPr>
            <a:lvl7pPr marL="3025201" indent="0" algn="ctr">
              <a:buNone/>
              <a:defRPr sz="1764"/>
            </a:lvl7pPr>
            <a:lvl8pPr marL="3529401" indent="0" algn="ctr">
              <a:buNone/>
              <a:defRPr sz="1764"/>
            </a:lvl8pPr>
            <a:lvl9pPr marL="4033601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0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8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652"/>
            <a:ext cx="2305422" cy="6409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652"/>
            <a:ext cx="6782619" cy="6409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0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9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5463"/>
            <a:ext cx="9221689" cy="3145935"/>
          </a:xfrm>
        </p:spPr>
        <p:txBody>
          <a:bodyPr anchor="b"/>
          <a:lstStyle>
            <a:lvl1pPr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61159"/>
            <a:ext cx="9221689" cy="1654373"/>
          </a:xfrm>
        </p:spPr>
        <p:txBody>
          <a:bodyPr/>
          <a:lstStyle>
            <a:lvl1pPr marL="0" indent="0">
              <a:buNone/>
              <a:defRPr sz="2647">
                <a:solidFill>
                  <a:schemeClr val="tx1"/>
                </a:solidFill>
              </a:defRPr>
            </a:lvl1pPr>
            <a:lvl2pPr marL="504200" indent="0">
              <a:buNone/>
              <a:defRPr sz="2206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81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8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654"/>
            <a:ext cx="9221689" cy="14618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949"/>
            <a:ext cx="4523137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2541"/>
            <a:ext cx="4523137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949"/>
            <a:ext cx="4545413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2541"/>
            <a:ext cx="4545413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9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9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1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912"/>
            <a:ext cx="5412730" cy="5374525"/>
          </a:xfrm>
        </p:spPr>
        <p:txBody>
          <a:bodyPr/>
          <a:lstStyle>
            <a:lvl1pPr>
              <a:defRPr sz="3529"/>
            </a:lvl1pPr>
            <a:lvl2pPr>
              <a:defRPr sz="3088"/>
            </a:lvl2pPr>
            <a:lvl3pPr>
              <a:defRPr sz="2647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5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912"/>
            <a:ext cx="5412730" cy="5374525"/>
          </a:xfrm>
        </p:spPr>
        <p:txBody>
          <a:bodyPr anchor="t"/>
          <a:lstStyle>
            <a:lvl1pPr marL="0" indent="0">
              <a:buNone/>
              <a:defRPr sz="3529"/>
            </a:lvl1pPr>
            <a:lvl2pPr marL="504200" indent="0">
              <a:buNone/>
              <a:defRPr sz="3088"/>
            </a:lvl2pPr>
            <a:lvl3pPr marL="1008400" indent="0">
              <a:buNone/>
              <a:defRPr sz="2647"/>
            </a:lvl3pPr>
            <a:lvl4pPr marL="1512600" indent="0">
              <a:buNone/>
              <a:defRPr sz="2206"/>
            </a:lvl4pPr>
            <a:lvl5pPr marL="2016801" indent="0">
              <a:buNone/>
              <a:defRPr sz="2206"/>
            </a:lvl5pPr>
            <a:lvl6pPr marL="2521001" indent="0">
              <a:buNone/>
              <a:defRPr sz="2206"/>
            </a:lvl6pPr>
            <a:lvl7pPr marL="3025201" indent="0">
              <a:buNone/>
              <a:defRPr sz="2206"/>
            </a:lvl7pPr>
            <a:lvl8pPr marL="3529401" indent="0">
              <a:buNone/>
              <a:defRPr sz="2206"/>
            </a:lvl8pPr>
            <a:lvl9pPr marL="4033601" indent="0">
              <a:buNone/>
              <a:defRPr sz="22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2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654"/>
            <a:ext cx="9221689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3259"/>
            <a:ext cx="9221689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9643"/>
            <a:ext cx="3608487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4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08400" rtl="0" eaLnBrk="1" latinLnBrk="0" hangingPunct="1">
        <a:lnSpc>
          <a:spcPct val="90000"/>
        </a:lnSpc>
        <a:spcBef>
          <a:spcPct val="0"/>
        </a:spcBef>
        <a:buNone/>
        <a:defRPr sz="48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100" indent="-252100" algn="l" defTabSz="1008400" rtl="0" eaLnBrk="1" latinLnBrk="0" hangingPunct="1">
        <a:lnSpc>
          <a:spcPct val="90000"/>
        </a:lnSpc>
        <a:spcBef>
          <a:spcPts val="1103"/>
        </a:spcBef>
        <a:buFont typeface="Arial" panose="020B0604020202020204" pitchFamily="34" charset="0"/>
        <a:buChar char="•"/>
        <a:defRPr sz="3088" kern="1200">
          <a:solidFill>
            <a:schemeClr val="tx1"/>
          </a:solidFill>
          <a:latin typeface="+mn-lt"/>
          <a:ea typeface="+mn-ea"/>
          <a:cs typeface="+mn-cs"/>
        </a:defRPr>
      </a:lvl1pPr>
      <a:lvl2pPr marL="7563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7" kern="1200">
          <a:solidFill>
            <a:schemeClr val="tx1"/>
          </a:solidFill>
          <a:latin typeface="+mn-lt"/>
          <a:ea typeface="+mn-ea"/>
          <a:cs typeface="+mn-cs"/>
        </a:defRPr>
      </a:lvl2pPr>
      <a:lvl3pPr marL="12605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3pPr>
      <a:lvl4pPr marL="1764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89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31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73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815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5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2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4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6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8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10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52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4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6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AE5F6267-F2A9-DD49-926F-4A95FE13D424}"/>
              </a:ext>
            </a:extLst>
          </p:cNvPr>
          <p:cNvSpPr/>
          <p:nvPr/>
        </p:nvSpPr>
        <p:spPr>
          <a:xfrm>
            <a:off x="4690872" y="968282"/>
            <a:ext cx="59980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</a:pPr>
            <a:r>
              <a:rPr lang="en-US" sz="800" spc="-40" dirty="0">
                <a:solidFill>
                  <a:srgbClr val="59595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SET PLAN</a:t>
            </a:r>
            <a:endParaRPr lang="en-US" sz="800" dirty="0">
              <a:solidFill>
                <a:srgbClr val="595959"/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57D2A6A-9AA0-D047-B164-D819960A4E32}"/>
              </a:ext>
            </a:extLst>
          </p:cNvPr>
          <p:cNvGrpSpPr/>
          <p:nvPr/>
        </p:nvGrpSpPr>
        <p:grpSpPr>
          <a:xfrm>
            <a:off x="567926" y="5004413"/>
            <a:ext cx="9538800" cy="1673818"/>
            <a:chOff x="888667" y="5004413"/>
            <a:chExt cx="9538800" cy="1673818"/>
          </a:xfrm>
        </p:grpSpPr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F4AF858D-D412-0449-9C55-A731062ED13E}"/>
                </a:ext>
              </a:extLst>
            </p:cNvPr>
            <p:cNvGrpSpPr/>
            <p:nvPr/>
          </p:nvGrpSpPr>
          <p:grpSpPr>
            <a:xfrm>
              <a:off x="888667" y="5004413"/>
              <a:ext cx="9538800" cy="1673818"/>
              <a:chOff x="891964" y="969630"/>
              <a:chExt cx="9538800" cy="1673818"/>
            </a:xfrm>
          </p:grpSpPr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C1FC064A-D4DC-8848-9BF1-285E521803B6}"/>
                  </a:ext>
                </a:extLst>
              </p:cNvPr>
              <p:cNvGrpSpPr/>
              <p:nvPr/>
            </p:nvGrpSpPr>
            <p:grpSpPr>
              <a:xfrm>
                <a:off x="891964" y="969631"/>
                <a:ext cx="9538800" cy="1673817"/>
                <a:chOff x="891964" y="969630"/>
                <a:chExt cx="9538800" cy="2569194"/>
              </a:xfrm>
            </p:grpSpPr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35C51CA4-3640-2543-8F44-C0B818255619}"/>
                    </a:ext>
                  </a:extLst>
                </p:cNvPr>
                <p:cNvSpPr/>
                <p:nvPr/>
              </p:nvSpPr>
              <p:spPr>
                <a:xfrm>
                  <a:off x="1929161" y="969630"/>
                  <a:ext cx="2943922" cy="2569188"/>
                </a:xfrm>
                <a:prstGeom prst="rect">
                  <a:avLst/>
                </a:prstGeom>
                <a:noFill/>
                <a:ln w="6350">
                  <a:solidFill>
                    <a:srgbClr val="9999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9FDC8291-5743-1A48-9A44-21D62574F5B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75500" y="982322"/>
                  <a:ext cx="3255264" cy="0"/>
                </a:xfrm>
                <a:prstGeom prst="line">
                  <a:avLst/>
                </a:prstGeom>
                <a:ln w="6350">
                  <a:solidFill>
                    <a:srgbClr val="9999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E8F65DD4-FC19-814A-A9DB-73D827782C1A}"/>
                    </a:ext>
                  </a:extLst>
                </p:cNvPr>
                <p:cNvSpPr/>
                <p:nvPr/>
              </p:nvSpPr>
              <p:spPr>
                <a:xfrm>
                  <a:off x="891964" y="3054709"/>
                  <a:ext cx="438893" cy="33069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100"/>
                    </a:spcBef>
                  </a:pPr>
                  <a:r>
                    <a:rPr lang="en-US" sz="800" spc="-40" dirty="0">
                      <a:solidFill>
                        <a:srgbClr val="595959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LENS:</a:t>
                  </a:r>
                  <a:endParaRPr lang="en-US" sz="800" dirty="0">
                    <a:solidFill>
                      <a:srgbClr val="595959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endParaRPr>
                </a:p>
              </p:txBody>
            </p:sp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998A65D7-5012-BA4D-B046-B6CC21FD7349}"/>
                    </a:ext>
                  </a:extLst>
                </p:cNvPr>
                <p:cNvSpPr/>
                <p:nvPr/>
              </p:nvSpPr>
              <p:spPr>
                <a:xfrm>
                  <a:off x="892287" y="2419206"/>
                  <a:ext cx="386577" cy="33069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100"/>
                    </a:spcBef>
                  </a:pPr>
                  <a:r>
                    <a:rPr lang="en-US" sz="800" spc="-40" dirty="0">
                      <a:solidFill>
                        <a:srgbClr val="595959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SIZE:</a:t>
                  </a:r>
                  <a:endParaRPr lang="en-US" sz="800" dirty="0">
                    <a:solidFill>
                      <a:srgbClr val="595959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endParaRPr>
                </a:p>
              </p:txBody>
            </p:sp>
            <p:sp>
              <p:nvSpPr>
                <p:cNvPr id="130" name="Rectangle 129">
                  <a:extLst>
                    <a:ext uri="{FF2B5EF4-FFF2-40B4-BE49-F238E27FC236}">
                      <a16:creationId xmlns:a16="http://schemas.microsoft.com/office/drawing/2014/main" id="{E031C25B-B703-8941-AE40-669B31486D48}"/>
                    </a:ext>
                  </a:extLst>
                </p:cNvPr>
                <p:cNvSpPr/>
                <p:nvPr/>
              </p:nvSpPr>
              <p:spPr>
                <a:xfrm>
                  <a:off x="891964" y="1774569"/>
                  <a:ext cx="579320" cy="33069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100"/>
                    </a:spcBef>
                  </a:pPr>
                  <a:r>
                    <a:rPr lang="en-US" sz="800" spc="-40" dirty="0">
                      <a:solidFill>
                        <a:srgbClr val="595959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SHOT #:</a:t>
                  </a:r>
                  <a:endParaRPr lang="en-US" sz="800" dirty="0">
                    <a:solidFill>
                      <a:srgbClr val="595959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endParaRPr>
                </a:p>
              </p:txBody>
            </p:sp>
            <p:sp>
              <p:nvSpPr>
                <p:cNvPr id="131" name="Rectangle 130">
                  <a:extLst>
                    <a:ext uri="{FF2B5EF4-FFF2-40B4-BE49-F238E27FC236}">
                      <a16:creationId xmlns:a16="http://schemas.microsoft.com/office/drawing/2014/main" id="{7D6BC2D2-2450-8D4E-A193-3C51367E3578}"/>
                    </a:ext>
                  </a:extLst>
                </p:cNvPr>
                <p:cNvSpPr/>
                <p:nvPr/>
              </p:nvSpPr>
              <p:spPr>
                <a:xfrm>
                  <a:off x="899013" y="1136807"/>
                  <a:ext cx="572273" cy="33069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100"/>
                    </a:spcBef>
                  </a:pPr>
                  <a:r>
                    <a:rPr lang="en-US" sz="800" spc="-40" dirty="0">
                      <a:solidFill>
                        <a:srgbClr val="595959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SCENE #:</a:t>
                  </a:r>
                  <a:endParaRPr lang="en-US" sz="800" dirty="0">
                    <a:solidFill>
                      <a:srgbClr val="595959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endParaRPr>
                </a:p>
              </p:txBody>
            </p:sp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B368A2DA-EC19-494D-AADC-36D5886CE3FE}"/>
                    </a:ext>
                  </a:extLst>
                </p:cNvPr>
                <p:cNvSpPr/>
                <p:nvPr/>
              </p:nvSpPr>
              <p:spPr>
                <a:xfrm>
                  <a:off x="899014" y="969630"/>
                  <a:ext cx="892612" cy="651288"/>
                </a:xfrm>
                <a:prstGeom prst="rect">
                  <a:avLst/>
                </a:prstGeom>
                <a:noFill/>
                <a:ln w="6350">
                  <a:solidFill>
                    <a:srgbClr val="9999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CC9A1A0C-B56E-7241-BF60-5BD91E951B41}"/>
                    </a:ext>
                  </a:extLst>
                </p:cNvPr>
                <p:cNvSpPr/>
                <p:nvPr/>
              </p:nvSpPr>
              <p:spPr>
                <a:xfrm>
                  <a:off x="899013" y="1620918"/>
                  <a:ext cx="892613" cy="637762"/>
                </a:xfrm>
                <a:prstGeom prst="rect">
                  <a:avLst/>
                </a:prstGeom>
                <a:noFill/>
                <a:ln w="6350">
                  <a:solidFill>
                    <a:srgbClr val="9999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C0C08744-9E13-4F4F-BCEA-9CD8E6AD31E5}"/>
                    </a:ext>
                  </a:extLst>
                </p:cNvPr>
                <p:cNvSpPr/>
                <p:nvPr/>
              </p:nvSpPr>
              <p:spPr>
                <a:xfrm>
                  <a:off x="899013" y="2258680"/>
                  <a:ext cx="892615" cy="642609"/>
                </a:xfrm>
                <a:prstGeom prst="rect">
                  <a:avLst/>
                </a:prstGeom>
                <a:noFill/>
                <a:ln w="6350">
                  <a:solidFill>
                    <a:srgbClr val="9999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B7CBA6D1-7EB0-3048-BE87-A9BA19A075B9}"/>
                    </a:ext>
                  </a:extLst>
                </p:cNvPr>
                <p:cNvSpPr/>
                <p:nvPr/>
              </p:nvSpPr>
              <p:spPr>
                <a:xfrm>
                  <a:off x="899014" y="2896210"/>
                  <a:ext cx="892614" cy="642609"/>
                </a:xfrm>
                <a:prstGeom prst="rect">
                  <a:avLst/>
                </a:prstGeom>
                <a:noFill/>
                <a:ln w="6350">
                  <a:solidFill>
                    <a:srgbClr val="9999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36" name="Straight Connector 135">
                  <a:extLst>
                    <a:ext uri="{FF2B5EF4-FFF2-40B4-BE49-F238E27FC236}">
                      <a16:creationId xmlns:a16="http://schemas.microsoft.com/office/drawing/2014/main" id="{5B40FED5-3DDC-6041-A037-A53765D472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75500" y="1295273"/>
                  <a:ext cx="3255264" cy="0"/>
                </a:xfrm>
                <a:prstGeom prst="line">
                  <a:avLst/>
                </a:prstGeom>
                <a:ln w="6350">
                  <a:solidFill>
                    <a:srgbClr val="9999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B43E6E0C-9A9D-7F4B-A4EC-8CCE2023E7A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75500" y="1612240"/>
                  <a:ext cx="3255264" cy="0"/>
                </a:xfrm>
                <a:prstGeom prst="line">
                  <a:avLst/>
                </a:prstGeom>
                <a:ln w="6350">
                  <a:solidFill>
                    <a:srgbClr val="9999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F73D12BA-EED2-5248-A361-57B4AB3194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175500" y="1933036"/>
                  <a:ext cx="3255264" cy="2"/>
                </a:xfrm>
                <a:prstGeom prst="line">
                  <a:avLst/>
                </a:prstGeom>
                <a:ln w="6350">
                  <a:solidFill>
                    <a:srgbClr val="9999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9AC65B44-2049-9349-BA5E-7645E6A924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75500" y="2258681"/>
                  <a:ext cx="3255264" cy="0"/>
                </a:xfrm>
                <a:prstGeom prst="line">
                  <a:avLst/>
                </a:prstGeom>
                <a:ln w="6350">
                  <a:solidFill>
                    <a:srgbClr val="9999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1AE80D69-5D42-0E4E-94B9-30B7F48999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75500" y="2578061"/>
                  <a:ext cx="3255264" cy="0"/>
                </a:xfrm>
                <a:prstGeom prst="line">
                  <a:avLst/>
                </a:prstGeom>
                <a:ln w="6350">
                  <a:solidFill>
                    <a:srgbClr val="9999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Connector 140">
                  <a:extLst>
                    <a:ext uri="{FF2B5EF4-FFF2-40B4-BE49-F238E27FC236}">
                      <a16:creationId xmlns:a16="http://schemas.microsoft.com/office/drawing/2014/main" id="{940EE6D7-EFCD-9C41-894F-942A7D0C9A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75500" y="2901290"/>
                  <a:ext cx="3255264" cy="0"/>
                </a:xfrm>
                <a:prstGeom prst="line">
                  <a:avLst/>
                </a:prstGeom>
                <a:ln w="6350">
                  <a:solidFill>
                    <a:srgbClr val="9999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715146EF-B754-B94B-9DE8-6A72AC4702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75500" y="3220670"/>
                  <a:ext cx="3255264" cy="0"/>
                </a:xfrm>
                <a:prstGeom prst="line">
                  <a:avLst/>
                </a:prstGeom>
                <a:ln w="6350">
                  <a:solidFill>
                    <a:srgbClr val="9999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>
                  <a:extLst>
                    <a:ext uri="{FF2B5EF4-FFF2-40B4-BE49-F238E27FC236}">
                      <a16:creationId xmlns:a16="http://schemas.microsoft.com/office/drawing/2014/main" id="{7D64FBDC-0AFE-904B-B0F5-D8F623E13D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75500" y="3538824"/>
                  <a:ext cx="3255264" cy="0"/>
                </a:xfrm>
                <a:prstGeom prst="line">
                  <a:avLst/>
                </a:prstGeom>
                <a:ln w="6350">
                  <a:solidFill>
                    <a:srgbClr val="99999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41B9C2A4-B968-B64E-906C-7D1D2D42007B}"/>
                  </a:ext>
                </a:extLst>
              </p:cNvPr>
              <p:cNvSpPr/>
              <p:nvPr/>
            </p:nvSpPr>
            <p:spPr>
              <a:xfrm>
                <a:off x="5010616" y="969630"/>
                <a:ext cx="2010935" cy="1673814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6DCDB5E-A69C-E74D-B7E9-6E584DFE0F3E}"/>
                </a:ext>
              </a:extLst>
            </p:cNvPr>
            <p:cNvSpPr/>
            <p:nvPr/>
          </p:nvSpPr>
          <p:spPr>
            <a:xfrm>
              <a:off x="5011613" y="5012999"/>
              <a:ext cx="59980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8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SET PLAN</a:t>
              </a:r>
              <a:endParaRPr lang="en-US" sz="8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996585D-C521-8145-8A59-A5D39032FBFC}"/>
              </a:ext>
            </a:extLst>
          </p:cNvPr>
          <p:cNvGrpSpPr/>
          <p:nvPr/>
        </p:nvGrpSpPr>
        <p:grpSpPr>
          <a:xfrm>
            <a:off x="567925" y="2985491"/>
            <a:ext cx="9538801" cy="1673815"/>
            <a:chOff x="567925" y="2985491"/>
            <a:chExt cx="9538801" cy="167381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28477FF-40F2-6E45-898D-7B857CDF84CD}"/>
                </a:ext>
              </a:extLst>
            </p:cNvPr>
            <p:cNvGrpSpPr/>
            <p:nvPr/>
          </p:nvGrpSpPr>
          <p:grpSpPr>
            <a:xfrm>
              <a:off x="567925" y="2985491"/>
              <a:ext cx="6129588" cy="1673815"/>
              <a:chOff x="885304" y="2980060"/>
              <a:chExt cx="6129588" cy="1673815"/>
            </a:xfrm>
          </p:grpSpPr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C57BFD58-64C4-E842-B796-20ED00C68725}"/>
                  </a:ext>
                </a:extLst>
              </p:cNvPr>
              <p:cNvGrpSpPr/>
              <p:nvPr/>
            </p:nvGrpSpPr>
            <p:grpSpPr>
              <a:xfrm>
                <a:off x="885304" y="2980060"/>
                <a:ext cx="6129588" cy="1673815"/>
                <a:chOff x="891963" y="969630"/>
                <a:chExt cx="6129588" cy="1673815"/>
              </a:xfrm>
            </p:grpSpPr>
            <p:grpSp>
              <p:nvGrpSpPr>
                <p:cNvPr id="103" name="Group 102">
                  <a:extLst>
                    <a:ext uri="{FF2B5EF4-FFF2-40B4-BE49-F238E27FC236}">
                      <a16:creationId xmlns:a16="http://schemas.microsoft.com/office/drawing/2014/main" id="{23E380C1-33A2-344C-9B4D-58F1CF38EE6F}"/>
                    </a:ext>
                  </a:extLst>
                </p:cNvPr>
                <p:cNvGrpSpPr/>
                <p:nvPr/>
              </p:nvGrpSpPr>
              <p:grpSpPr>
                <a:xfrm>
                  <a:off x="891963" y="969631"/>
                  <a:ext cx="3981120" cy="1673814"/>
                  <a:chOff x="891963" y="969630"/>
                  <a:chExt cx="3981120" cy="2569189"/>
                </a:xfrm>
              </p:grpSpPr>
              <p:sp>
                <p:nvSpPr>
                  <p:cNvPr id="105" name="Rectangle 104">
                    <a:extLst>
                      <a:ext uri="{FF2B5EF4-FFF2-40B4-BE49-F238E27FC236}">
                        <a16:creationId xmlns:a16="http://schemas.microsoft.com/office/drawing/2014/main" id="{D5A2E1A3-2AE6-514E-B7BA-AE7D69532978}"/>
                      </a:ext>
                    </a:extLst>
                  </p:cNvPr>
                  <p:cNvSpPr/>
                  <p:nvPr/>
                </p:nvSpPr>
                <p:spPr>
                  <a:xfrm>
                    <a:off x="1929161" y="969630"/>
                    <a:ext cx="2943922" cy="2569188"/>
                  </a:xfrm>
                  <a:prstGeom prst="rect">
                    <a:avLst/>
                  </a:prstGeom>
                  <a:noFill/>
                  <a:ln w="6350">
                    <a:solidFill>
                      <a:srgbClr val="9999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07" name="Rectangle 106">
                    <a:extLst>
                      <a:ext uri="{FF2B5EF4-FFF2-40B4-BE49-F238E27FC236}">
                        <a16:creationId xmlns:a16="http://schemas.microsoft.com/office/drawing/2014/main" id="{61D2107A-79B6-C142-9651-98754D027A73}"/>
                      </a:ext>
                    </a:extLst>
                  </p:cNvPr>
                  <p:cNvSpPr/>
                  <p:nvPr/>
                </p:nvSpPr>
                <p:spPr>
                  <a:xfrm>
                    <a:off x="891964" y="3054709"/>
                    <a:ext cx="438893" cy="33069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ts val="100"/>
                      </a:spcBef>
                    </a:pPr>
                    <a:r>
                      <a:rPr lang="en-US" sz="800" spc="-40" dirty="0">
                        <a:solidFill>
                          <a:srgbClr val="595959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LENS:</a:t>
                    </a:r>
                    <a:endParaRPr lang="en-US" sz="800" dirty="0">
                      <a:solidFill>
                        <a:srgbClr val="595959"/>
                      </a:solidFill>
                      <a:latin typeface="Open Sans Light" panose="020B0306030504020204" pitchFamily="34" charset="0"/>
                      <a:ea typeface="Open Sans Light" panose="020B0306030504020204" pitchFamily="34" charset="0"/>
                      <a:cs typeface="Open Sans Light" panose="020B0306030504020204" pitchFamily="34" charset="0"/>
                    </a:endParaRPr>
                  </a:p>
                </p:txBody>
              </p:sp>
              <p:sp>
                <p:nvSpPr>
                  <p:cNvPr id="108" name="Rectangle 107">
                    <a:extLst>
                      <a:ext uri="{FF2B5EF4-FFF2-40B4-BE49-F238E27FC236}">
                        <a16:creationId xmlns:a16="http://schemas.microsoft.com/office/drawing/2014/main" id="{3114C711-D15A-A645-95B1-C90132C7BCFE}"/>
                      </a:ext>
                    </a:extLst>
                  </p:cNvPr>
                  <p:cNvSpPr/>
                  <p:nvPr/>
                </p:nvSpPr>
                <p:spPr>
                  <a:xfrm>
                    <a:off x="892287" y="2419206"/>
                    <a:ext cx="386577" cy="33069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ts val="100"/>
                      </a:spcBef>
                    </a:pPr>
                    <a:r>
                      <a:rPr lang="en-US" sz="800" spc="-40" dirty="0">
                        <a:solidFill>
                          <a:srgbClr val="595959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SIZE:</a:t>
                    </a:r>
                    <a:endParaRPr lang="en-US" sz="800" dirty="0">
                      <a:solidFill>
                        <a:srgbClr val="595959"/>
                      </a:solidFill>
                      <a:latin typeface="Open Sans Light" panose="020B0306030504020204" pitchFamily="34" charset="0"/>
                      <a:ea typeface="Open Sans Light" panose="020B0306030504020204" pitchFamily="34" charset="0"/>
                      <a:cs typeface="Open Sans Light" panose="020B0306030504020204" pitchFamily="34" charset="0"/>
                    </a:endParaRPr>
                  </a:p>
                </p:txBody>
              </p:sp>
              <p:sp>
                <p:nvSpPr>
                  <p:cNvPr id="109" name="Rectangle 108">
                    <a:extLst>
                      <a:ext uri="{FF2B5EF4-FFF2-40B4-BE49-F238E27FC236}">
                        <a16:creationId xmlns:a16="http://schemas.microsoft.com/office/drawing/2014/main" id="{B387357F-610A-CE4F-B916-D05AE12A30E7}"/>
                      </a:ext>
                    </a:extLst>
                  </p:cNvPr>
                  <p:cNvSpPr/>
                  <p:nvPr/>
                </p:nvSpPr>
                <p:spPr>
                  <a:xfrm>
                    <a:off x="891963" y="1774569"/>
                    <a:ext cx="579321" cy="33069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ts val="100"/>
                      </a:spcBef>
                    </a:pPr>
                    <a:r>
                      <a:rPr lang="en-US" sz="800" spc="-40" dirty="0">
                        <a:solidFill>
                          <a:srgbClr val="595959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SHOT #:</a:t>
                    </a:r>
                    <a:endParaRPr lang="en-US" sz="800" dirty="0">
                      <a:solidFill>
                        <a:srgbClr val="595959"/>
                      </a:solidFill>
                      <a:latin typeface="Open Sans Light" panose="020B0306030504020204" pitchFamily="34" charset="0"/>
                      <a:ea typeface="Open Sans Light" panose="020B0306030504020204" pitchFamily="34" charset="0"/>
                      <a:cs typeface="Open Sans Light" panose="020B0306030504020204" pitchFamily="34" charset="0"/>
                    </a:endParaRPr>
                  </a:p>
                </p:txBody>
              </p:sp>
              <p:sp>
                <p:nvSpPr>
                  <p:cNvPr id="110" name="Rectangle 109">
                    <a:extLst>
                      <a:ext uri="{FF2B5EF4-FFF2-40B4-BE49-F238E27FC236}">
                        <a16:creationId xmlns:a16="http://schemas.microsoft.com/office/drawing/2014/main" id="{5D1C5646-A647-7D4F-8168-505F2975E403}"/>
                      </a:ext>
                    </a:extLst>
                  </p:cNvPr>
                  <p:cNvSpPr/>
                  <p:nvPr/>
                </p:nvSpPr>
                <p:spPr>
                  <a:xfrm>
                    <a:off x="899013" y="1136807"/>
                    <a:ext cx="572273" cy="33069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ts val="100"/>
                      </a:spcBef>
                    </a:pPr>
                    <a:r>
                      <a:rPr lang="en-US" sz="800" spc="-40" dirty="0">
                        <a:solidFill>
                          <a:srgbClr val="595959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rPr>
                      <a:t>SCENE #:</a:t>
                    </a:r>
                    <a:endParaRPr lang="en-US" sz="800" dirty="0">
                      <a:solidFill>
                        <a:srgbClr val="595959"/>
                      </a:solidFill>
                      <a:latin typeface="Open Sans Light" panose="020B0306030504020204" pitchFamily="34" charset="0"/>
                      <a:ea typeface="Open Sans Light" panose="020B0306030504020204" pitchFamily="34" charset="0"/>
                      <a:cs typeface="Open Sans Light" panose="020B0306030504020204" pitchFamily="34" charset="0"/>
                    </a:endParaRPr>
                  </a:p>
                </p:txBody>
              </p:sp>
              <p:sp>
                <p:nvSpPr>
                  <p:cNvPr id="111" name="Rectangle 110">
                    <a:extLst>
                      <a:ext uri="{FF2B5EF4-FFF2-40B4-BE49-F238E27FC236}">
                        <a16:creationId xmlns:a16="http://schemas.microsoft.com/office/drawing/2014/main" id="{EF905DCB-3BCE-CD43-8ABD-BF13DC5A6F25}"/>
                      </a:ext>
                    </a:extLst>
                  </p:cNvPr>
                  <p:cNvSpPr/>
                  <p:nvPr/>
                </p:nvSpPr>
                <p:spPr>
                  <a:xfrm>
                    <a:off x="899014" y="969630"/>
                    <a:ext cx="892612" cy="651288"/>
                  </a:xfrm>
                  <a:prstGeom prst="rect">
                    <a:avLst/>
                  </a:prstGeom>
                  <a:noFill/>
                  <a:ln w="6350">
                    <a:solidFill>
                      <a:srgbClr val="9999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2" name="Rectangle 111">
                    <a:extLst>
                      <a:ext uri="{FF2B5EF4-FFF2-40B4-BE49-F238E27FC236}">
                        <a16:creationId xmlns:a16="http://schemas.microsoft.com/office/drawing/2014/main" id="{E0A09FF5-8961-0045-895E-7EBFC419A749}"/>
                      </a:ext>
                    </a:extLst>
                  </p:cNvPr>
                  <p:cNvSpPr/>
                  <p:nvPr/>
                </p:nvSpPr>
                <p:spPr>
                  <a:xfrm>
                    <a:off x="899013" y="1620918"/>
                    <a:ext cx="892613" cy="637762"/>
                  </a:xfrm>
                  <a:prstGeom prst="rect">
                    <a:avLst/>
                  </a:prstGeom>
                  <a:noFill/>
                  <a:ln w="6350">
                    <a:solidFill>
                      <a:srgbClr val="9999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3" name="Rectangle 112">
                    <a:extLst>
                      <a:ext uri="{FF2B5EF4-FFF2-40B4-BE49-F238E27FC236}">
                        <a16:creationId xmlns:a16="http://schemas.microsoft.com/office/drawing/2014/main" id="{156D1E75-B46D-2E45-8416-7118A3E3DE64}"/>
                      </a:ext>
                    </a:extLst>
                  </p:cNvPr>
                  <p:cNvSpPr/>
                  <p:nvPr/>
                </p:nvSpPr>
                <p:spPr>
                  <a:xfrm>
                    <a:off x="899013" y="2258680"/>
                    <a:ext cx="892615" cy="642609"/>
                  </a:xfrm>
                  <a:prstGeom prst="rect">
                    <a:avLst/>
                  </a:prstGeom>
                  <a:noFill/>
                  <a:ln w="6350">
                    <a:solidFill>
                      <a:srgbClr val="9999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4" name="Rectangle 113">
                    <a:extLst>
                      <a:ext uri="{FF2B5EF4-FFF2-40B4-BE49-F238E27FC236}">
                        <a16:creationId xmlns:a16="http://schemas.microsoft.com/office/drawing/2014/main" id="{66873C82-A76F-E447-B920-08C7539E2740}"/>
                      </a:ext>
                    </a:extLst>
                  </p:cNvPr>
                  <p:cNvSpPr/>
                  <p:nvPr/>
                </p:nvSpPr>
                <p:spPr>
                  <a:xfrm>
                    <a:off x="899014" y="2896210"/>
                    <a:ext cx="892614" cy="642609"/>
                  </a:xfrm>
                  <a:prstGeom prst="rect">
                    <a:avLst/>
                  </a:prstGeom>
                  <a:noFill/>
                  <a:ln w="6350">
                    <a:solidFill>
                      <a:srgbClr val="99999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04" name="Rectangle 103">
                  <a:extLst>
                    <a:ext uri="{FF2B5EF4-FFF2-40B4-BE49-F238E27FC236}">
                      <a16:creationId xmlns:a16="http://schemas.microsoft.com/office/drawing/2014/main" id="{5BD56E4D-CCB2-3747-961C-76744AF148D7}"/>
                    </a:ext>
                  </a:extLst>
                </p:cNvPr>
                <p:cNvSpPr/>
                <p:nvPr/>
              </p:nvSpPr>
              <p:spPr>
                <a:xfrm>
                  <a:off x="5010616" y="969630"/>
                  <a:ext cx="2010935" cy="1673814"/>
                </a:xfrm>
                <a:prstGeom prst="rect">
                  <a:avLst/>
                </a:prstGeom>
                <a:noFill/>
                <a:ln w="6350">
                  <a:solidFill>
                    <a:srgbClr val="9999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4AE0C503-DEEB-A641-8B5E-F497510E5F1C}"/>
                  </a:ext>
                </a:extLst>
              </p:cNvPr>
              <p:cNvSpPr/>
              <p:nvPr/>
            </p:nvSpPr>
            <p:spPr>
              <a:xfrm>
                <a:off x="5008251" y="2988693"/>
                <a:ext cx="599807" cy="215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800" spc="-40" dirty="0">
                    <a:solidFill>
                      <a:srgbClr val="595959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SET PLAN</a:t>
                </a:r>
                <a:endParaRPr lang="en-US" sz="80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82A973AE-3CA0-C94A-A0A0-8EA74785B58C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2991725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775DFD1C-D75C-024B-827C-F6ECE33FD7B4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3195611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79221EDC-A095-8D4E-BD0F-EC763687105C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3402113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5A486C43-86D3-444B-883B-0A0613D3A7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1462" y="3611110"/>
              <a:ext cx="3255264" cy="1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038439FF-C021-3741-8054-F95C9D5D688C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3823266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9087C83-A243-964B-A256-096C0284CF6E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4031341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095C4C6-9F60-9F4B-9A93-E2379462F6D6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4241923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EA53B7D-B60D-E841-AA8D-3236F4F48A0A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4449998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A770A3D-2AD6-2D4B-B83F-CECB6F5BA33A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4657273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BCA986E-DED3-294A-A26D-8B727E5B4FBE}"/>
              </a:ext>
            </a:extLst>
          </p:cNvPr>
          <p:cNvGrpSpPr/>
          <p:nvPr/>
        </p:nvGrpSpPr>
        <p:grpSpPr>
          <a:xfrm>
            <a:off x="567926" y="962672"/>
            <a:ext cx="9538800" cy="1676322"/>
            <a:chOff x="567926" y="972575"/>
            <a:chExt cx="9538800" cy="1676322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07ABBA67-7622-A64A-934E-80A4B9C60BCE}"/>
                </a:ext>
              </a:extLst>
            </p:cNvPr>
            <p:cNvGrpSpPr/>
            <p:nvPr/>
          </p:nvGrpSpPr>
          <p:grpSpPr>
            <a:xfrm>
              <a:off x="567926" y="972575"/>
              <a:ext cx="6129587" cy="1673815"/>
              <a:chOff x="891964" y="969630"/>
              <a:chExt cx="6129587" cy="167381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52B06CEE-5493-1A41-8C5D-4D58DA7B216B}"/>
                  </a:ext>
                </a:extLst>
              </p:cNvPr>
              <p:cNvGrpSpPr/>
              <p:nvPr/>
            </p:nvGrpSpPr>
            <p:grpSpPr>
              <a:xfrm>
                <a:off x="891964" y="969631"/>
                <a:ext cx="3981119" cy="1673814"/>
                <a:chOff x="891964" y="969630"/>
                <a:chExt cx="3981119" cy="2569189"/>
              </a:xfrm>
            </p:grpSpPr>
            <p:sp>
              <p:nvSpPr>
                <p:cNvPr id="4" name="Rectangle 3">
                  <a:extLst>
                    <a:ext uri="{FF2B5EF4-FFF2-40B4-BE49-F238E27FC236}">
                      <a16:creationId xmlns:a16="http://schemas.microsoft.com/office/drawing/2014/main" id="{9A64DCFE-FE0D-1E4A-98CD-ADFA943D9E2A}"/>
                    </a:ext>
                  </a:extLst>
                </p:cNvPr>
                <p:cNvSpPr/>
                <p:nvPr/>
              </p:nvSpPr>
              <p:spPr>
                <a:xfrm>
                  <a:off x="1929161" y="969630"/>
                  <a:ext cx="2943922" cy="2569188"/>
                </a:xfrm>
                <a:prstGeom prst="rect">
                  <a:avLst/>
                </a:prstGeom>
                <a:noFill/>
                <a:ln w="6350">
                  <a:solidFill>
                    <a:srgbClr val="9999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" name="Rectangle 6">
                  <a:extLst>
                    <a:ext uri="{FF2B5EF4-FFF2-40B4-BE49-F238E27FC236}">
                      <a16:creationId xmlns:a16="http://schemas.microsoft.com/office/drawing/2014/main" id="{9385012D-2BE9-5145-A878-62A82720E363}"/>
                    </a:ext>
                  </a:extLst>
                </p:cNvPr>
                <p:cNvSpPr/>
                <p:nvPr/>
              </p:nvSpPr>
              <p:spPr>
                <a:xfrm>
                  <a:off x="891964" y="3054709"/>
                  <a:ext cx="438893" cy="33069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100"/>
                    </a:spcBef>
                  </a:pPr>
                  <a:r>
                    <a:rPr lang="en-US" sz="800" spc="-40" dirty="0">
                      <a:solidFill>
                        <a:srgbClr val="595959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LENS:</a:t>
                  </a:r>
                  <a:endParaRPr lang="en-US" sz="800" dirty="0">
                    <a:solidFill>
                      <a:srgbClr val="595959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endParaRPr>
                </a:p>
              </p:txBody>
            </p:sp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30F37EF7-EDE4-8C4A-A0D0-40E70D1BCEB3}"/>
                    </a:ext>
                  </a:extLst>
                </p:cNvPr>
                <p:cNvSpPr/>
                <p:nvPr/>
              </p:nvSpPr>
              <p:spPr>
                <a:xfrm>
                  <a:off x="892287" y="2419206"/>
                  <a:ext cx="386577" cy="33069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100"/>
                    </a:spcBef>
                  </a:pPr>
                  <a:r>
                    <a:rPr lang="en-US" sz="800" spc="-40" dirty="0">
                      <a:solidFill>
                        <a:srgbClr val="595959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SIZE:</a:t>
                  </a:r>
                  <a:endParaRPr lang="en-US" sz="800" dirty="0">
                    <a:solidFill>
                      <a:srgbClr val="595959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endParaRPr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6FDCD7CE-97CE-404D-94C5-CA67ED1FFCA4}"/>
                    </a:ext>
                  </a:extLst>
                </p:cNvPr>
                <p:cNvSpPr/>
                <p:nvPr/>
              </p:nvSpPr>
              <p:spPr>
                <a:xfrm>
                  <a:off x="891964" y="1774569"/>
                  <a:ext cx="579322" cy="33069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100"/>
                    </a:spcBef>
                  </a:pPr>
                  <a:r>
                    <a:rPr lang="en-US" sz="800" spc="-40" dirty="0">
                      <a:solidFill>
                        <a:srgbClr val="595959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SHOT #:</a:t>
                  </a:r>
                  <a:endParaRPr lang="en-US" sz="800" dirty="0">
                    <a:solidFill>
                      <a:srgbClr val="595959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E418572D-12E4-CD4C-8590-6DF7593AE47C}"/>
                    </a:ext>
                  </a:extLst>
                </p:cNvPr>
                <p:cNvSpPr/>
                <p:nvPr/>
              </p:nvSpPr>
              <p:spPr>
                <a:xfrm>
                  <a:off x="899013" y="1136807"/>
                  <a:ext cx="572273" cy="33069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ts val="100"/>
                    </a:spcBef>
                  </a:pPr>
                  <a:r>
                    <a:rPr lang="en-US" sz="800" spc="-40" dirty="0">
                      <a:solidFill>
                        <a:srgbClr val="595959"/>
                      </a:solidFill>
                      <a:latin typeface="Open Sans" panose="020B0606030504020204" pitchFamily="34" charset="0"/>
                      <a:ea typeface="Open Sans" panose="020B0606030504020204" pitchFamily="34" charset="0"/>
                      <a:cs typeface="Open Sans" panose="020B0606030504020204" pitchFamily="34" charset="0"/>
                    </a:rPr>
                    <a:t>SCENE #:</a:t>
                  </a:r>
                  <a:endParaRPr lang="en-US" sz="800" dirty="0">
                    <a:solidFill>
                      <a:srgbClr val="595959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endParaRPr>
                </a:p>
              </p:txBody>
            </p:sp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81838EB7-7D2B-974F-A5F6-443AA31C3D02}"/>
                    </a:ext>
                  </a:extLst>
                </p:cNvPr>
                <p:cNvSpPr/>
                <p:nvPr/>
              </p:nvSpPr>
              <p:spPr>
                <a:xfrm>
                  <a:off x="899014" y="969630"/>
                  <a:ext cx="892612" cy="651288"/>
                </a:xfrm>
                <a:prstGeom prst="rect">
                  <a:avLst/>
                </a:prstGeom>
                <a:noFill/>
                <a:ln w="6350">
                  <a:solidFill>
                    <a:srgbClr val="9999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6ADDA826-6D4C-FF43-811B-225390125B5F}"/>
                    </a:ext>
                  </a:extLst>
                </p:cNvPr>
                <p:cNvSpPr/>
                <p:nvPr/>
              </p:nvSpPr>
              <p:spPr>
                <a:xfrm>
                  <a:off x="899013" y="1620918"/>
                  <a:ext cx="892613" cy="637762"/>
                </a:xfrm>
                <a:prstGeom prst="rect">
                  <a:avLst/>
                </a:prstGeom>
                <a:noFill/>
                <a:ln w="6350">
                  <a:solidFill>
                    <a:srgbClr val="9999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F967DFD5-BF79-3744-9917-6837AACA9F1E}"/>
                    </a:ext>
                  </a:extLst>
                </p:cNvPr>
                <p:cNvSpPr/>
                <p:nvPr/>
              </p:nvSpPr>
              <p:spPr>
                <a:xfrm>
                  <a:off x="899013" y="2258680"/>
                  <a:ext cx="892615" cy="642609"/>
                </a:xfrm>
                <a:prstGeom prst="rect">
                  <a:avLst/>
                </a:prstGeom>
                <a:noFill/>
                <a:ln w="6350">
                  <a:solidFill>
                    <a:srgbClr val="9999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768BC481-C8F9-A54A-BA77-F13BC82526EC}"/>
                    </a:ext>
                  </a:extLst>
                </p:cNvPr>
                <p:cNvSpPr/>
                <p:nvPr/>
              </p:nvSpPr>
              <p:spPr>
                <a:xfrm>
                  <a:off x="899014" y="2896210"/>
                  <a:ext cx="892614" cy="642609"/>
                </a:xfrm>
                <a:prstGeom prst="rect">
                  <a:avLst/>
                </a:prstGeom>
                <a:noFill/>
                <a:ln w="6350">
                  <a:solidFill>
                    <a:srgbClr val="99999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624592B-37AE-2C4C-9BCB-911BDB874974}"/>
                  </a:ext>
                </a:extLst>
              </p:cNvPr>
              <p:cNvSpPr/>
              <p:nvPr/>
            </p:nvSpPr>
            <p:spPr>
              <a:xfrm>
                <a:off x="5010616" y="969630"/>
                <a:ext cx="2010935" cy="1673814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A75BDA95-77BF-F54B-975A-39EEDF45B303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983349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C7864771-71D5-D24E-88E1-CD45C0C724D2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1187235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ECBE68EC-988C-9846-AB18-B218AA2F7E9C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1393737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2518F44E-2F9F-3B46-8B6C-B18EFECABB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51462" y="1602734"/>
              <a:ext cx="3255264" cy="1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CFC1CFD0-B472-D349-BA19-2FB7C846A7F8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1814890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0256576F-6BA4-254C-9989-5733C7C4044B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2022965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5A7BA162-F087-8D4F-B166-DE36C59987A7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2233547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1477BAE9-F5D2-5A40-80FF-B2691F40CF19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2441622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27F61368-FBDD-7244-B56E-2FA29786F4E5}"/>
                </a:ext>
              </a:extLst>
            </p:cNvPr>
            <p:cNvCxnSpPr>
              <a:cxnSpLocks/>
            </p:cNvCxnSpPr>
            <p:nvPr/>
          </p:nvCxnSpPr>
          <p:spPr>
            <a:xfrm>
              <a:off x="6851462" y="2648897"/>
              <a:ext cx="3255264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DF2CDC23-B7D4-7D4F-9E82-D3AB7F6D5CEB}"/>
              </a:ext>
            </a:extLst>
          </p:cNvPr>
          <p:cNvGrpSpPr/>
          <p:nvPr/>
        </p:nvGrpSpPr>
        <p:grpSpPr>
          <a:xfrm>
            <a:off x="585216" y="6998859"/>
            <a:ext cx="9607956" cy="232739"/>
            <a:chOff x="1073174" y="9433305"/>
            <a:chExt cx="9607956" cy="232739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F8EEAD7D-4CAB-764E-871B-7942B4152AD8}"/>
                </a:ext>
              </a:extLst>
            </p:cNvPr>
            <p:cNvSpPr/>
            <p:nvPr/>
          </p:nvSpPr>
          <p:spPr>
            <a:xfrm>
              <a:off x="7812810" y="943330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163" name="Graphic 162">
              <a:extLst>
                <a:ext uri="{FF2B5EF4-FFF2-40B4-BE49-F238E27FC236}">
                  <a16:creationId xmlns:a16="http://schemas.microsoft.com/office/drawing/2014/main" id="{A2B4262C-8D4F-AE48-9D34-0E5E075751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3174" y="9433305"/>
              <a:ext cx="1672900" cy="232739"/>
            </a:xfrm>
            <a:prstGeom prst="rect">
              <a:avLst/>
            </a:prstGeom>
          </p:spPr>
        </p:pic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D5C2B5E2-698C-7943-A479-F68BD0CCF9AF}"/>
              </a:ext>
            </a:extLst>
          </p:cNvPr>
          <p:cNvGrpSpPr/>
          <p:nvPr/>
        </p:nvGrpSpPr>
        <p:grpSpPr>
          <a:xfrm>
            <a:off x="488264" y="404501"/>
            <a:ext cx="9617016" cy="307777"/>
            <a:chOff x="379232" y="411488"/>
            <a:chExt cx="9617016" cy="307777"/>
          </a:xfrm>
        </p:grpSpPr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F6FF241B-6C1A-4840-AC8E-0E00B6288DC5}"/>
                </a:ext>
              </a:extLst>
            </p:cNvPr>
            <p:cNvSpPr/>
            <p:nvPr/>
          </p:nvSpPr>
          <p:spPr>
            <a:xfrm>
              <a:off x="379232" y="411488"/>
              <a:ext cx="125824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57967252-9FFA-734C-9574-A5A11C9852D9}"/>
                </a:ext>
              </a:extLst>
            </p:cNvPr>
            <p:cNvCxnSpPr>
              <a:cxnSpLocks/>
            </p:cNvCxnSpPr>
            <p:nvPr/>
          </p:nvCxnSpPr>
          <p:spPr>
            <a:xfrm>
              <a:off x="1165421" y="614757"/>
              <a:ext cx="456106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7" name="Rectangle 166">
              <a:extLst>
                <a:ext uri="{FF2B5EF4-FFF2-40B4-BE49-F238E27FC236}">
                  <a16:creationId xmlns:a16="http://schemas.microsoft.com/office/drawing/2014/main" id="{35B89B57-1A6E-3747-9D30-91492FBFEA7E}"/>
                </a:ext>
              </a:extLst>
            </p:cNvPr>
            <p:cNvSpPr/>
            <p:nvPr/>
          </p:nvSpPr>
          <p:spPr>
            <a:xfrm>
              <a:off x="8714620" y="460842"/>
              <a:ext cx="72160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E901210F-FE1C-5646-AB36-7437859C1DAA}"/>
                </a:ext>
              </a:extLst>
            </p:cNvPr>
            <p:cNvCxnSpPr>
              <a:cxnSpLocks/>
            </p:cNvCxnSpPr>
            <p:nvPr/>
          </p:nvCxnSpPr>
          <p:spPr>
            <a:xfrm>
              <a:off x="915190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E42E2D0B-E9F3-074E-B5F6-A993A09C9B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2592" y="505644"/>
              <a:ext cx="71390" cy="1079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C20C86A2-D5B6-9F40-985A-34EBD8042946}"/>
                </a:ext>
              </a:extLst>
            </p:cNvPr>
            <p:cNvCxnSpPr>
              <a:cxnSpLocks/>
            </p:cNvCxnSpPr>
            <p:nvPr/>
          </p:nvCxnSpPr>
          <p:spPr>
            <a:xfrm>
              <a:off x="967752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286389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</TotalTime>
  <Words>40</Words>
  <Application>Microsoft Macintosh PowerPoint</Application>
  <PresentationFormat>Custom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47</cp:revision>
  <cp:lastPrinted>2019-01-04T21:19:45Z</cp:lastPrinted>
  <dcterms:created xsi:type="dcterms:W3CDTF">2018-03-22T01:28:58Z</dcterms:created>
  <dcterms:modified xsi:type="dcterms:W3CDTF">2019-01-04T22:19:33Z</dcterms:modified>
</cp:coreProperties>
</file>